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8" r:id="rId4"/>
    <p:sldId id="273" r:id="rId5"/>
    <p:sldId id="269" r:id="rId6"/>
    <p:sldId id="270" r:id="rId7"/>
    <p:sldId id="271" r:id="rId8"/>
    <p:sldId id="272" r:id="rId9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153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D76B-7B0C-4B00-BD77-9A82FA5EF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67DF-0A23-4B01-B9A4-4CEA1A405B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AC8F-A16B-40E3-B126-FC46629A0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4BBD-09C9-4945-B86D-8B97523213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6A7D-04D7-42F4-A562-867F727080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316D-A742-40BC-8151-5CD98B5BFA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0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2CC2-1C31-4E19-9364-A37CD6520C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25A6-1A5C-45D8-8630-85AA4E8919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7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A29F-7AA1-47C3-967F-78812C4D5B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99BA-E7C2-4795-9162-6994E85F5A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35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CEB1-57C7-4742-9E69-DFA9096505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688C-2896-4B52-8998-9807792381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0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7076-C431-4952-99AF-269A1A4E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EC16-0A2C-4088-B682-2F645F3EBD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3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8605-CF45-48CC-AF05-67E41EFF02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1FD4-8BDF-490D-9F0F-CE98F75A3F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9CFF-E15D-44BA-82BC-6B3AB94B6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D1ED-615F-44C5-9B96-414A9841D7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2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D596-BE36-409F-B9C8-9B259F63B6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9CAD-8648-4B49-B0F9-719F52C86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2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5B15-80DC-400D-B145-A693222FC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573F-9602-4E6C-BED9-77AFFACED1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1EF7D3-9F81-47F4-8326-7760B2F589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B72C54-FB4B-4F84-BAEE-603C9827DA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9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6477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АСАНОВ </a:t>
            </a: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ЕЛЬДАР РЕМЗІЙОВИЧ</a:t>
            </a:r>
            <a:b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учень </a:t>
            </a: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</a:t>
            </a: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класу</a:t>
            </a:r>
            <a:b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НВК “Гімназія – спеціалізована школа </a:t>
            </a: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</a:t>
            </a: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ступеня з поглибленим вивченням </a:t>
            </a: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іноземних </a:t>
            </a: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мов”</a:t>
            </a:r>
            <a:b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Генічеської районної </a:t>
            </a:r>
            <a:r>
              <a:rPr lang="uk-U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ради </a:t>
            </a: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Херсонської області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5334000" cy="19812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“ВЕЛИКА КНИГА ЧИТАЦЬКИХ РЕКОРДІВ ХЕРСОНЩИНИ”</a:t>
            </a:r>
            <a:endParaRPr lang="ru-RU" sz="40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7688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6" y="-3462"/>
            <a:ext cx="9144001" cy="6858000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001000" cy="6096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УЧНЯ 7-А КЛАСУ 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АСАНОВА     ЕЛЬДАРА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Асанов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Ельдар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відмінник навчання, обдарований хлопець. Він з першого класу захоплювався читанням енциклопедій і казок, потім  із задоволенням читав оповідання про дітей, тварин, природу, зараз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залюбки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	                                          фантастичні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твори.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Ельдар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	                                           переможець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районних конкурсів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                                        мовознавців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мовно-літературного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                                               конкурсу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імені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Т.Г.Шевченка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			                                 кращий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читач району-2016.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Його ім'я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закарбовано у «Великій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книзі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читацьких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рекордів Херсонщини»</a:t>
            </a:r>
          </a:p>
          <a:p>
            <a:pPr algn="just">
              <a:lnSpc>
                <a:spcPct val="15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1364"/>
          <a:stretch/>
        </p:blipFill>
        <p:spPr>
          <a:xfrm>
            <a:off x="457200" y="3124200"/>
            <a:ext cx="3613005" cy="22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3110586"/>
            <a:ext cx="4191000" cy="29854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uk-UA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 Читання для мене – насолода </a:t>
            </a:r>
          </a:p>
          <a:p>
            <a:pPr>
              <a:lnSpc>
                <a:spcPct val="150000"/>
              </a:lnSpc>
              <a:buNone/>
            </a:pPr>
            <a:r>
              <a:rPr lang="uk-UA" sz="2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та   можливість відпочити. </a:t>
            </a:r>
          </a:p>
          <a:p>
            <a:pPr>
              <a:lnSpc>
                <a:spcPct val="150000"/>
              </a:lnSpc>
              <a:buNone/>
            </a:pPr>
            <a:r>
              <a:rPr lang="uk-UA" sz="2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Читати не складно, головне –    		захотіти. 	</a:t>
            </a:r>
            <a:endParaRPr lang="uk-UA" sz="2000" b="1" i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2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Книги – мої справжні друзі!”</a:t>
            </a:r>
          </a:p>
          <a:p>
            <a:pPr>
              <a:lnSpc>
                <a:spcPct val="150000"/>
              </a:lnSpc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6632"/>
            <a:ext cx="4348514" cy="276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8200" y="205987"/>
            <a:ext cx="4495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гітарі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життєрадісний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патріот своєї Батьківщини!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3333" b="12222"/>
          <a:stretch/>
        </p:blipFill>
        <p:spPr>
          <a:xfrm>
            <a:off x="6400800" y="2514600"/>
            <a:ext cx="22098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232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6" y="-3462"/>
            <a:ext cx="9144001" cy="6858000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001000" cy="3429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 – 5 КНИГ, ЯКІ РАДЖУ ПРОЧИТАТИ: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Биков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Альпійська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Жюль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Верн “П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ятнадцятирічний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капітан”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Агата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Крісті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«Загадка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Ситтафорда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Агата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Крісті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Різдво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uk-U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Стівенсон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“Острів  скарбів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85" y="2762476"/>
            <a:ext cx="4688230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929" y="25021"/>
            <a:ext cx="9144001" cy="6858000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001000" cy="3429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4572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ВІДГУК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ФАНТАСТИЧНУ ПОВІСТЬ </a:t>
            </a:r>
          </a:p>
          <a:p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Валерія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Лапікурів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«ЧАРІВНА БРАМА»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Дозвольте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змусила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досвідченого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здавалось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здивуватись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антастична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Лапікурів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повірте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«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брама» -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 феноменом, коли книги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удвох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не просто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Напевно,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так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вечорами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тележурналістів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Наталя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Лапікури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взяли та й написали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повість-фентезі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брама».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Спершу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сподобалась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головного героя Богдана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Богдан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перенісся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нудно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«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брама» -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37" y="457200"/>
            <a:ext cx="2914141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549"/>
            <a:ext cx="9144001" cy="6858000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001000" cy="3429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924" y="457200"/>
            <a:ext cx="5754076" cy="244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Богдан познайомився із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козаком Мамаєм,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і, щоб врятувати його від ворогів, козак прикликав сили вітру, які підняли хлопця над землею. Хто не мріяв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полетити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наче птах!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віртуальному світі хлопець зустрівся із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дідом </a:t>
            </a:r>
            <a:r>
              <a:rPr lang="uk-UA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Охом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який був справжнім характерником. До того ж він навчав молодих козаків своєму таланту. А також перетворював лихих людей на тварин і визначав їм зовсім іншу роль: стояти на сторожі добра.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888457"/>
            <a:ext cx="7620000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ще Богдан бачив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темну зловісну силу. Особливо мені сподобалась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баба </a:t>
            </a:r>
            <a:r>
              <a:rPr lang="uk-UA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Фроня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яка вміла лікувати, зналася на травах, а вночі перетворювалася на сову.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дід Ох, і дід Яків, і баба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своєму чарівному світі чекали на Богдана, бо їм потрібна була людина, рука якої не тримала зброї. Навіщо? - спитаєте ви. Ось прочитайте книгу „Чарівна брама" і ви про все довідаєтесь. Проте підкажу, рука такої доброї людини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портал, через який до світу проходили темні сили.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«Чарівна брама» - дуже повчальна!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3" y="85297"/>
            <a:ext cx="2778721" cy="32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549"/>
            <a:ext cx="9144001" cy="6858000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001000" cy="3429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0599" y="1371594"/>
            <a:ext cx="7924801" cy="361156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	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знаєте, прочитавши фантастичну історію, мені б хотілось, щоб у наші дні також існували сильні та безстрашні захисники Мамаї, віщуни, що вміють лікувати поранених, знаються на психотерапії, вправах з фізичної підготовки, справжні характерники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мудрі, як сови, та чесні баби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Богданки захоплювалися не комп’ютерними віртуальними світами, а відкривали свої, щоб усі вірили, що мрії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	здійснюються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(навіть можна літати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І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до нашого сучасного світу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                          ніколи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потраплять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 вороги,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ні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заздрісники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ні темні Мари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пануватиме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добро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злагода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«Чарівна брама» -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дуже </a:t>
            </a:r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8" name="Picture 4" descr="https://www.litmir.co/BookBinary/563168/1484250255/i_001.png/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6330"/>
            <a:ext cx="2895600" cy="38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кола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4D160F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354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Школа</vt:lpstr>
      <vt:lpstr>     АСАНОВ ЕЛЬДАР РЕМЗІЙОВИЧ учень 7 класу НВК “Гімназія – спеціалізована школа  І ступеня з поглибленим вивченням  іноземних мов” Генічеської районної ради Херсонської області </vt:lpstr>
      <vt:lpstr>Презентация PowerPoint</vt:lpstr>
      <vt:lpstr>Презентация PowerPoint</vt:lpstr>
      <vt:lpstr>     ТОП – 5 КНИГ, ЯКІ РАДЖУ ПРОЧИТАТИ: 1. Василь Биков "Альпійська балада" 2. Жюль Верн “П’ятнадцятирічний  капітан” 3. Агата Крісті «Загадка Ситтафорда», 4. Агата Крісті "Вбивство під Різдво" 5. Роберт Стівенсон “Острів  скарбів”     </vt:lpstr>
      <vt:lpstr>       </vt:lpstr>
      <vt:lpstr>       </vt:lpstr>
      <vt:lpstr>            Ви знаєте, прочитавши фантастичну історію, мені б хотілось, щоб у наші дні також існували сильні та безстрашні захисники Мамаї, віщуни, що вміють лікувати поранених, знаються на психотерапії, вправах з фізичної підготовки, справжні характерники Охи, мудрі, як сови, та чесні баби Фроні.   Щоб молоді Богданки захоплювалися не комп’ютерними віртуальними світами, а відкривали свої, щоб усі вірили, що мрії       здійснюються (навіть можна літати!)                            І тоді до нашого сучасного світу                              ніколи не     потраплять ні вороги,                                        ні заздрісники,                                       ні темні Мари, а пануватиме                                        добро та  злагода!                                       Саме тому «Чарівна брама» -                                                     дуже потрібна!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Пользователь Windows</cp:lastModifiedBy>
  <cp:revision>83</cp:revision>
  <dcterms:created xsi:type="dcterms:W3CDTF">2013-10-20T14:43:13Z</dcterms:created>
  <dcterms:modified xsi:type="dcterms:W3CDTF">2017-04-02T18:21:43Z</dcterms:modified>
</cp:coreProperties>
</file>